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e39c122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e39c122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8e39c122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8e39c12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e39c122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e39c122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8e39c122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8e39c122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8e39c122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8e39c122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e39c122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e39c122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e39c122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e39c122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8e39c122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8e39c122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8e39c122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8e39c122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8e39c122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8e39c122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8e39c122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8e39c122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8e39c122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8e39c122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89725" y="1261775"/>
            <a:ext cx="62319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INCUBATOR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1288" l="28631" r="30247" t="10482"/>
          <a:stretch/>
        </p:blipFill>
        <p:spPr>
          <a:xfrm>
            <a:off x="4500500" y="1945225"/>
            <a:ext cx="4231873" cy="30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22655" r="23208" t="0"/>
          <a:stretch/>
        </p:blipFill>
        <p:spPr>
          <a:xfrm>
            <a:off x="1016725" y="478116"/>
            <a:ext cx="6640649" cy="466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50" y="503275"/>
            <a:ext cx="6186966" cy="4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7650" y="63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1506400"/>
            <a:ext cx="768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Easy to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Compact 210x300x220mm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used for different eggs.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Reprogrammable.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Replacement parts easily available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305400" y="2304150"/>
            <a:ext cx="253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0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835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aim of this project is to make an incubator that is capable to incubating eggs of different birds all in one machine.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system consists of a main microcontroller board,different sensors such as humidity sensor,temperature sensor,heat source,humidity source,motors,LCD modules and control panel.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Values of temperature and humidity for different species are stored onboard and is as simple as selecting the correct one.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64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415925"/>
            <a:ext cx="7688700" cy="3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Depending on type of Egg ,temperature and humidity goals are set.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Sensors Measure Temperature and Humidity.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Fan,Egg Actuator and Heating Element are controlled to keep atmosphere inside the incubation chamber as close to the target value as possible.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LCD display is used to visualize status of Incubation.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716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63" y="485125"/>
            <a:ext cx="7852875" cy="46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834350" y="956300"/>
            <a:ext cx="2071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BLOCK DIAGRAM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38"/>
            <a:ext cx="9144002" cy="4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529350" y="2263375"/>
            <a:ext cx="20853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575" y="170388"/>
            <a:ext cx="6788851" cy="480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403450" y="2169450"/>
            <a:ext cx="21876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CAD</a:t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14323" r="13479" t="0"/>
          <a:stretch/>
        </p:blipFill>
        <p:spPr>
          <a:xfrm>
            <a:off x="263700" y="676775"/>
            <a:ext cx="8154449" cy="4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